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61" r:id="rId4"/>
    <p:sldId id="262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3962401" cy="2421464"/>
          </a:xfrm>
        </p:spPr>
        <p:txBody>
          <a:bodyPr/>
          <a:lstStyle/>
          <a:p>
            <a:pPr algn="ctr"/>
            <a:r>
              <a:rPr lang="en-US" dirty="0" smtClean="0"/>
              <a:t>tsunami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by  Annika &amp; </a:t>
            </a:r>
            <a:r>
              <a:rPr lang="en-US" dirty="0" err="1" smtClean="0"/>
              <a:t>jacob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287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tsunami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latin typeface="Blackadder ITC" panose="04020505051007020D02" pitchFamily="82" charset="0"/>
              </a:rPr>
              <a:t>A  tsunami is created by an under water earth quake or under water </a:t>
            </a:r>
            <a:r>
              <a:rPr lang="en-US" sz="3200" dirty="0" err="1" smtClean="0">
                <a:latin typeface="Blackadder ITC" panose="04020505051007020D02" pitchFamily="82" charset="0"/>
              </a:rPr>
              <a:t>erution</a:t>
            </a:r>
            <a:r>
              <a:rPr lang="en-US" sz="3200" dirty="0" smtClean="0">
                <a:latin typeface="Blackadder ITC" panose="04020505051007020D02" pitchFamily="82" charset="0"/>
              </a:rPr>
              <a:t>.</a:t>
            </a:r>
          </a:p>
          <a:p>
            <a:pPr marL="0" indent="0">
              <a:buNone/>
            </a:pPr>
            <a:r>
              <a:rPr lang="en-US" sz="3200" dirty="0" smtClean="0">
                <a:latin typeface="Blackadder ITC" panose="04020505051007020D02" pitchFamily="82" charset="0"/>
              </a:rPr>
              <a:t> </a:t>
            </a:r>
            <a:endParaRPr lang="en-US" sz="3200" dirty="0">
              <a:latin typeface="Blackadder ITC" panose="04020505051007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861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822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432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1769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61DDDE80-2DFA-4F2A-B66F-72059846BD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52</TotalTime>
  <Words>22</Words>
  <Application>Microsoft Office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Blackadder ITC</vt:lpstr>
      <vt:lpstr>Calibri</vt:lpstr>
      <vt:lpstr>Calibri Light</vt:lpstr>
      <vt:lpstr>Celestial</vt:lpstr>
      <vt:lpstr>tsunami</vt:lpstr>
      <vt:lpstr>tsunami</vt:lpstr>
      <vt:lpstr>PowerPoint Presentation</vt:lpstr>
      <vt:lpstr>PowerPoint Presentation</vt:lpstr>
      <vt:lpstr>PowerPoint Presentation</vt:lpstr>
    </vt:vector>
  </TitlesOfParts>
  <Company>Anglophone South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tsunami</dc:title>
  <dc:creator>Hardy, Annika</dc:creator>
  <cp:lastModifiedBy>Hardy, Annika</cp:lastModifiedBy>
  <cp:revision>6</cp:revision>
  <dcterms:created xsi:type="dcterms:W3CDTF">2015-05-21T14:41:15Z</dcterms:created>
  <dcterms:modified xsi:type="dcterms:W3CDTF">2015-05-22T15:08:07Z</dcterms:modified>
</cp:coreProperties>
</file>